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-2766" y="-17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96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09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2" y="1714333"/>
            <a:ext cx="6812994" cy="3652597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999" y="1714333"/>
            <a:ext cx="19934317" cy="3652597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9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71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1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999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2320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04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75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07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17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7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0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73DC7-E964-447E-8CBC-E015DA962F5A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BFCA7-BD5A-40D2-BB88-FE1D720FAB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9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dcterms:created xsi:type="dcterms:W3CDTF">2014-09-30T00:58:02Z</dcterms:created>
  <dcterms:modified xsi:type="dcterms:W3CDTF">2014-09-30T01:01:27Z</dcterms:modified>
</cp:coreProperties>
</file>